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70" r:id="rId9"/>
    <p:sldId id="271" r:id="rId10"/>
    <p:sldId id="272" r:id="rId11"/>
    <p:sldId id="267" r:id="rId12"/>
    <p:sldId id="262" r:id="rId13"/>
    <p:sldId id="263" r:id="rId14"/>
    <p:sldId id="264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42407-CD70-45DE-BCC7-7EBD9936FC85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60422-0DC9-4B11-92AA-BB02EB119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85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60422-0DC9-4B11-92AA-BB02EB1191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45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4800"/>
            <a:ext cx="71628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133600"/>
            <a:ext cx="8763000" cy="43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9800" y="533400"/>
            <a:ext cx="42672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2209800"/>
            <a:ext cx="4114800" cy="156966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এম,এ,ওমর ফারুক আহম্মেদ </a:t>
            </a:r>
          </a:p>
          <a:p>
            <a:pPr algn="ctr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চরনিখলা উচ্চ বিদ্যালয়</a:t>
            </a:r>
          </a:p>
          <a:p>
            <a:pPr algn="ctr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ঈশ্বরগঞ্জ,ময়মনসিংহ।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400" y="2209801"/>
            <a:ext cx="3810000" cy="156966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নবম শ্রেণি</a:t>
            </a:r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বাংলা, পদ্য</a:t>
            </a:r>
          </a:p>
        </p:txBody>
      </p:sp>
    </p:spTree>
    <p:extLst>
      <p:ext uri="{BB962C8B-B14F-4D97-AF65-F5344CB8AC3E}">
        <p14:creationId xmlns:p14="http://schemas.microsoft.com/office/powerpoint/2010/main" val="156315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9892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114800"/>
            <a:ext cx="4495800" cy="2544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07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150167"/>
            <a:ext cx="3868838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ঘোষনা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066800"/>
            <a:ext cx="7772400" cy="184665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endParaRPr lang="bn-BD" sz="3200" dirty="0" smtClean="0"/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পল্লীজননী </a:t>
            </a:r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জসীমউদ্দীন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62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326759"/>
            <a:ext cx="6172200" cy="378565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জন্ম-১৯০৩ সালে ৩০শে অক্টোব র</a:t>
            </a:r>
          </a:p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মৃতু-১৯৭৬ সালে ১ মার্চ ঢাকায়</a:t>
            </a:r>
          </a:p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গ্রন্থঃ রাখালী, বালুচর, ধানক্ষেত,মাটির কান্না ।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86989"/>
            <a:ext cx="3962399" cy="206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66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81000"/>
            <a:ext cx="388620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66800"/>
            <a:ext cx="9144000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/>
              <a:t> 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 বাংলার জননীর বৈশিষত্য সর্ম্পকে বাস্তব ধারনা লাভ করবে।</a:t>
            </a:r>
          </a:p>
          <a:p>
            <a:pPr algn="just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সন্তানের প্রতি মায়ের মমতা সর্ম্পকে ধারনা লাভ করবে।</a:t>
            </a:r>
          </a:p>
          <a:p>
            <a:pPr algn="just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জননীর অসহায় অবস্থার পরিচয় পাবে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45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1269" y="356370"/>
            <a:ext cx="50292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উপস্থাপন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2590800"/>
            <a:ext cx="5105400" cy="110799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আর্দশ পাঠ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04407" y="4572000"/>
            <a:ext cx="28956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সরব পাঠ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17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44905"/>
            <a:ext cx="260985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254632"/>
            <a:ext cx="1657350" cy="22288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06089"/>
            <a:ext cx="2419350" cy="18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800600"/>
            <a:ext cx="2705100" cy="169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" y="4593994"/>
            <a:ext cx="2466975" cy="184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092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267200"/>
            <a:ext cx="2609850" cy="1752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22" y="842356"/>
            <a:ext cx="2124075" cy="2152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561455"/>
            <a:ext cx="1905000" cy="2400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104" y="4267200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9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57200"/>
            <a:ext cx="3028950" cy="1514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49" y="466299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8" y="4365719"/>
            <a:ext cx="2619375" cy="174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810000"/>
            <a:ext cx="1743075" cy="26193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2" y="2557462"/>
            <a:ext cx="2619375" cy="1743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338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397948"/>
            <a:ext cx="6553200" cy="175432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 algn="ctr"/>
            <a:r>
              <a:rPr lang="bn-BD" sz="5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নিঝুম,শিয়রে,দীপ</a:t>
            </a:r>
            <a:r>
              <a:rPr lang="bn-BD" sz="5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5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বিরহী,আখী,ফুলঝুরি</a:t>
            </a:r>
            <a:r>
              <a:rPr lang="en-US" sz="5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96023" y="914400"/>
            <a:ext cx="1755609" cy="70788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 algn="ctr"/>
            <a:r>
              <a:rPr lang="bn-BD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 শব্দ </a:t>
            </a:r>
            <a:endParaRPr 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02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7028" y="1219200"/>
            <a:ext cx="441960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842936"/>
            <a:ext cx="8610600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 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 পুত্রের শিয়রে বসে তাঁর আয়ু গোনে কেন?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33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228600"/>
            <a:ext cx="2133600" cy="76944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133600"/>
            <a:ext cx="8610600" cy="37548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সুপারি বন কেন হেলে যায়?</a:t>
            </a:r>
          </a:p>
          <a:p>
            <a:pPr algn="just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২।মা নামাজের ঘরে মোমবাতি আর  দরগায় দান মানেন কেন?</a:t>
            </a:r>
          </a:p>
          <a:p>
            <a:pPr algn="just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৩।‘মায়েরা কেমন হয়? কবিতার আলোকে ব্যাখ্যা কর?</a:t>
            </a: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03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6096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41561" y="394157"/>
            <a:ext cx="3810000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057400"/>
            <a:ext cx="82296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‘মায়ের মতো মমতাময়ই আর কেউ নেই’ পল্লী জননী’ কবিতার আলোকে ব্যাখ্যা কর?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76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304800"/>
            <a:ext cx="29718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71600"/>
            <a:ext cx="8991600" cy="510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81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147</Words>
  <Application>Microsoft Office PowerPoint</Application>
  <PresentationFormat>On-screen Show (4:3)</PresentationFormat>
  <Paragraphs>35</Paragraphs>
  <Slides>15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53</cp:revision>
  <dcterms:created xsi:type="dcterms:W3CDTF">2006-08-16T00:00:00Z</dcterms:created>
  <dcterms:modified xsi:type="dcterms:W3CDTF">2014-01-20T07:20:20Z</dcterms:modified>
</cp:coreProperties>
</file>